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74" r:id="rId13"/>
    <p:sldId id="273" r:id="rId14"/>
    <p:sldId id="275" r:id="rId15"/>
    <p:sldId id="265" r:id="rId16"/>
    <p:sldId id="266" r:id="rId17"/>
    <p:sldId id="267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67" d="100"/>
          <a:sy n="67" d="100"/>
        </p:scale>
        <p:origin x="13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Agglomerative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to identify individual.</a:t>
            </a:r>
          </a:p>
          <a:p>
            <a:r>
              <a:rPr lang="en-US" dirty="0" smtClean="0"/>
              <a:t>But centroid-based clustering are prone to stretched clusters or varying cluster size.</a:t>
            </a:r>
          </a:p>
          <a:p>
            <a:r>
              <a:rPr lang="en-US" dirty="0" smtClean="0"/>
              <a:t>Agglomerative (Hierarchical) Clustering</a:t>
            </a:r>
          </a:p>
          <a:p>
            <a:r>
              <a:rPr lang="en-US" dirty="0" smtClean="0"/>
              <a:t>One of the efficient implementations is similar to finding a planar Minimum-Spanning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Inter-frame relationship (which object becomes which in the next frame) are determined by a weighted matching.</a:t>
            </a:r>
          </a:p>
          <a:p>
            <a:r>
              <a:rPr lang="en-US" dirty="0" smtClean="0"/>
              <a:t>Here, the term “matching” is general and it is possible for multiple object to match into one (occlusion) or one object to split into multiple.</a:t>
            </a:r>
            <a:endParaRPr lang="en-US" dirty="0"/>
          </a:p>
          <a:p>
            <a:r>
              <a:rPr lang="en-US" dirty="0" smtClean="0"/>
              <a:t>Matching cost between two clusters (of consecutive frame) is a value determined by their difference in feature (expected position</a:t>
            </a:r>
            <a:r>
              <a:rPr lang="en-US" smtClean="0"/>
              <a:t>, size) and </a:t>
            </a:r>
            <a:endParaRPr lang="en-US" dirty="0" smtClean="0"/>
          </a:p>
          <a:p>
            <a:r>
              <a:rPr lang="en-US" dirty="0" smtClean="0"/>
              <a:t>Could be solved as a minimum-cost matching problem, where efficient algorithms (e.g. Hungarian Method)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Noise-Aware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7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257</TotalTime>
  <Words>289</Words>
  <Application>Microsoft Office PowerPoint</Application>
  <PresentationFormat>On-screen Show (4:3)</PresentationFormat>
  <Paragraphs>68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新細明體</vt:lpstr>
      <vt:lpstr>Arial</vt:lpstr>
      <vt:lpstr>Calibri</vt:lpstr>
      <vt:lpstr>Cambria</vt:lpstr>
      <vt:lpstr>Cambria Math</vt:lpstr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</vt:lpstr>
      <vt:lpstr>Object Detection</vt:lpstr>
      <vt:lpstr>Agglomerative Clustering</vt:lpstr>
      <vt:lpstr>Object Tracking</vt:lpstr>
      <vt:lpstr>Object Tracking</vt:lpstr>
      <vt:lpstr>Playback Speed estimation</vt:lpstr>
      <vt:lpstr>Playback Speed Estimation Frame Weights</vt:lpstr>
      <vt:lpstr>Playback Speed Estimation Noise-Aware Smoothing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Kelvin Yang</cp:lastModifiedBy>
  <cp:revision>125</cp:revision>
  <dcterms:created xsi:type="dcterms:W3CDTF">2013-12-19T05:56:38Z</dcterms:created>
  <dcterms:modified xsi:type="dcterms:W3CDTF">2013-12-22T15:40:54Z</dcterms:modified>
</cp:coreProperties>
</file>